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PAZ DO CÉU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PAZ DO CÉU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Maravilhoso e sublime </a:t>
            </a:r>
            <a:r>
              <a:rPr lang="pt-BR" dirty="0" err="1"/>
              <a:t>p’ra</a:t>
            </a:r>
            <a:r>
              <a:rPr lang="pt-BR" dirty="0"/>
              <a:t> </a:t>
            </a:r>
          </a:p>
          <a:p>
            <a:r>
              <a:rPr lang="pt-BR" dirty="0"/>
              <a:t>mim, sim, nunca me esquecerei: </a:t>
            </a:r>
          </a:p>
          <a:p>
            <a:r>
              <a:rPr lang="pt-BR" dirty="0"/>
              <a:t>Dia glorioso em que a Cristo </a:t>
            </a:r>
          </a:p>
          <a:p>
            <a:r>
              <a:rPr lang="pt-BR" dirty="0"/>
              <a:t>encontrei e o coração </a:t>
            </a:r>
          </a:p>
          <a:p>
            <a:r>
              <a:rPr lang="pt-BR" dirty="0"/>
              <a:t>Lhe entreguei.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PAZ DO CÉU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quão precioso amigo Ele é: </a:t>
            </a:r>
          </a:p>
          <a:p>
            <a:r>
              <a:rPr lang="pt-BR" dirty="0"/>
              <a:t>salvou-me da perdição,</a:t>
            </a:r>
          </a:p>
          <a:p>
            <a:r>
              <a:rPr lang="pt-BR" dirty="0"/>
              <a:t>Tirando as culpas e as trevas, </a:t>
            </a:r>
          </a:p>
          <a:p>
            <a:r>
              <a:rPr lang="pt-BR" dirty="0"/>
              <a:t>livrando e trazendo-me </a:t>
            </a:r>
          </a:p>
          <a:p>
            <a:r>
              <a:rPr lang="pt-BR" dirty="0"/>
              <a:t>pleno perdão.</a:t>
            </a:r>
          </a:p>
        </p:txBody>
      </p:sp>
    </p:spTree>
    <p:extLst>
      <p:ext uri="{BB962C8B-B14F-4D97-AF65-F5344CB8AC3E}">
        <p14:creationId xmlns:p14="http://schemas.microsoft.com/office/powerpoint/2010/main" val="2102212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PAZ DO CÉU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F572F91-27FA-4B5F-B92C-AE62695BA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paz do Céu </a:t>
            </a:r>
          </a:p>
          <a:p>
            <a:r>
              <a:rPr lang="pt-BR" dirty="0"/>
              <a:t>encheu meu coração, </a:t>
            </a:r>
          </a:p>
          <a:p>
            <a:r>
              <a:rPr lang="pt-BR" dirty="0"/>
              <a:t>Quando Jesus me </a:t>
            </a:r>
          </a:p>
          <a:p>
            <a:r>
              <a:rPr lang="pt-BR" dirty="0"/>
              <a:t>deu a salvação. </a:t>
            </a:r>
          </a:p>
        </p:txBody>
      </p:sp>
    </p:spTree>
    <p:extLst>
      <p:ext uri="{BB962C8B-B14F-4D97-AF65-F5344CB8AC3E}">
        <p14:creationId xmlns:p14="http://schemas.microsoft.com/office/powerpoint/2010/main" val="2940441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PAZ DO CÉU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85EC28A-F24A-4B16-B560-53333C265E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Minh’alma</a:t>
            </a:r>
            <a:r>
              <a:rPr lang="pt-BR" dirty="0"/>
              <a:t> então lavou, </a:t>
            </a:r>
          </a:p>
          <a:p>
            <a:r>
              <a:rPr lang="pt-BR" dirty="0"/>
              <a:t>e a luz em mim raiou. </a:t>
            </a:r>
          </a:p>
          <a:p>
            <a:r>
              <a:rPr lang="pt-BR" dirty="0"/>
              <a:t>A paz do Céu encheu </a:t>
            </a:r>
          </a:p>
          <a:p>
            <a:r>
              <a:rPr lang="pt-BR" dirty="0"/>
              <a:t>meu coração. </a:t>
            </a:r>
          </a:p>
        </p:txBody>
      </p:sp>
    </p:spTree>
    <p:extLst>
      <p:ext uri="{BB962C8B-B14F-4D97-AF65-F5344CB8AC3E}">
        <p14:creationId xmlns:p14="http://schemas.microsoft.com/office/powerpoint/2010/main" val="1476211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PAZ DO CÉU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Grande esperança Jesus já me </a:t>
            </a:r>
          </a:p>
          <a:p>
            <a:r>
              <a:rPr lang="pt-BR" dirty="0"/>
              <a:t>deu, que não desvanecerá:</a:t>
            </a:r>
          </a:p>
          <a:p>
            <a:r>
              <a:rPr lang="pt-BR" dirty="0"/>
              <a:t>Há uma gloriosa morada no Céu que, em breve, minha será.</a:t>
            </a:r>
          </a:p>
        </p:txBody>
      </p:sp>
    </p:spTree>
    <p:extLst>
      <p:ext uri="{BB962C8B-B14F-4D97-AF65-F5344CB8AC3E}">
        <p14:creationId xmlns:p14="http://schemas.microsoft.com/office/powerpoint/2010/main" val="1052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PAZ DO CÉU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Tudo porque nesse dia feliz,</a:t>
            </a:r>
          </a:p>
          <a:p>
            <a:r>
              <a:rPr lang="pt-BR" dirty="0"/>
              <a:t>ao meu Senhor aceitei. </a:t>
            </a:r>
          </a:p>
          <a:p>
            <a:r>
              <a:rPr lang="pt-BR" dirty="0"/>
              <a:t>Grandes riquezas e bênçãos </a:t>
            </a:r>
          </a:p>
          <a:p>
            <a:r>
              <a:rPr lang="pt-BR" dirty="0"/>
              <a:t>celestes das mãos </a:t>
            </a:r>
          </a:p>
          <a:p>
            <a:r>
              <a:rPr lang="pt-BR" dirty="0"/>
              <a:t>divinais alcancei. </a:t>
            </a:r>
          </a:p>
        </p:txBody>
      </p:sp>
    </p:spTree>
    <p:extLst>
      <p:ext uri="{BB962C8B-B14F-4D97-AF65-F5344CB8AC3E}">
        <p14:creationId xmlns:p14="http://schemas.microsoft.com/office/powerpoint/2010/main" val="3037484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PAZ DO CÉU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F572F91-27FA-4B5F-B92C-AE62695BA1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paz do Céu </a:t>
            </a:r>
          </a:p>
          <a:p>
            <a:r>
              <a:rPr lang="pt-BR" dirty="0"/>
              <a:t>encheu meu coração, </a:t>
            </a:r>
          </a:p>
          <a:p>
            <a:r>
              <a:rPr lang="pt-BR" dirty="0"/>
              <a:t>Quando Jesus me </a:t>
            </a:r>
          </a:p>
          <a:p>
            <a:r>
              <a:rPr lang="pt-BR" dirty="0"/>
              <a:t>deu a salvação. </a:t>
            </a:r>
          </a:p>
        </p:txBody>
      </p:sp>
    </p:spTree>
    <p:extLst>
      <p:ext uri="{BB962C8B-B14F-4D97-AF65-F5344CB8AC3E}">
        <p14:creationId xmlns:p14="http://schemas.microsoft.com/office/powerpoint/2010/main" val="2332905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PAZ DO CÉU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85EC28A-F24A-4B16-B560-53333C265E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Minh’alma</a:t>
            </a:r>
            <a:r>
              <a:rPr lang="pt-BR" dirty="0"/>
              <a:t> então lavou, </a:t>
            </a:r>
          </a:p>
          <a:p>
            <a:r>
              <a:rPr lang="pt-BR" dirty="0"/>
              <a:t>e a luz em mim raiou. </a:t>
            </a:r>
          </a:p>
          <a:p>
            <a:r>
              <a:rPr lang="pt-BR" dirty="0"/>
              <a:t>A paz do Céu encheu </a:t>
            </a:r>
          </a:p>
          <a:p>
            <a:r>
              <a:rPr lang="pt-BR" dirty="0"/>
              <a:t>meu coração. </a:t>
            </a:r>
          </a:p>
        </p:txBody>
      </p:sp>
    </p:spTree>
    <p:extLst>
      <p:ext uri="{BB962C8B-B14F-4D97-AF65-F5344CB8AC3E}">
        <p14:creationId xmlns:p14="http://schemas.microsoft.com/office/powerpoint/2010/main" val="1966213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209</Words>
  <Application>Microsoft Office PowerPoint</Application>
  <PresentationFormat>Apresentação na tela (16:9)</PresentationFormat>
  <Paragraphs>52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PAZ DO CÉU</vt:lpstr>
      <vt:lpstr>A PAZ DO CÉU</vt:lpstr>
      <vt:lpstr>A PAZ DO CÉU</vt:lpstr>
      <vt:lpstr>A PAZ DO CÉU</vt:lpstr>
      <vt:lpstr>A PAZ DO CÉU</vt:lpstr>
      <vt:lpstr>A PAZ DO CÉU</vt:lpstr>
      <vt:lpstr>A PAZ DO CÉU</vt:lpstr>
      <vt:lpstr>A PAZ DO CÉU</vt:lpstr>
      <vt:lpstr>A PAZ DO CÉU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2019-06-12T22:20:25Z</dcterms:modified>
</cp:coreProperties>
</file>

<file path=docProps/thumbnail.jpeg>
</file>